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Guyot" userId="f73ba00a9eb78f8f" providerId="LiveId" clId="{EEA9B487-5501-4041-A2B8-EB11CBF2897E}"/>
    <pc:docChg chg="modSld">
      <pc:chgData name="Camille Guyot" userId="f73ba00a9eb78f8f" providerId="LiveId" clId="{EEA9B487-5501-4041-A2B8-EB11CBF2897E}" dt="2020-06-17T20:16:21.911" v="9" actId="20577"/>
      <pc:docMkLst>
        <pc:docMk/>
      </pc:docMkLst>
      <pc:sldChg chg="modSp">
        <pc:chgData name="Camille Guyot" userId="f73ba00a9eb78f8f" providerId="LiveId" clId="{EEA9B487-5501-4041-A2B8-EB11CBF2897E}" dt="2020-06-17T20:15:24.424" v="1" actId="20577"/>
        <pc:sldMkLst>
          <pc:docMk/>
          <pc:sldMk cId="3761314003" sldId="259"/>
        </pc:sldMkLst>
        <pc:spChg chg="mod">
          <ac:chgData name="Camille Guyot" userId="f73ba00a9eb78f8f" providerId="LiveId" clId="{EEA9B487-5501-4041-A2B8-EB11CBF2897E}" dt="2020-06-17T20:15:24.424" v="1" actId="20577"/>
          <ac:spMkLst>
            <pc:docMk/>
            <pc:sldMk cId="3761314003" sldId="259"/>
            <ac:spMk id="5" creationId="{3C4C6549-409E-4BFD-B583-CC97BE8FA5A5}"/>
          </ac:spMkLst>
        </pc:spChg>
      </pc:sldChg>
      <pc:sldChg chg="modSp">
        <pc:chgData name="Camille Guyot" userId="f73ba00a9eb78f8f" providerId="LiveId" clId="{EEA9B487-5501-4041-A2B8-EB11CBF2897E}" dt="2020-06-17T20:15:52.053" v="3" actId="20577"/>
        <pc:sldMkLst>
          <pc:docMk/>
          <pc:sldMk cId="329262524" sldId="262"/>
        </pc:sldMkLst>
        <pc:spChg chg="mod">
          <ac:chgData name="Camille Guyot" userId="f73ba00a9eb78f8f" providerId="LiveId" clId="{EEA9B487-5501-4041-A2B8-EB11CBF2897E}" dt="2020-06-17T20:15:52.053" v="3" actId="20577"/>
          <ac:spMkLst>
            <pc:docMk/>
            <pc:sldMk cId="329262524" sldId="262"/>
            <ac:spMk id="3" creationId="{4392043D-AE39-46C3-8293-DDC30C7D6939}"/>
          </ac:spMkLst>
        </pc:spChg>
      </pc:sldChg>
      <pc:sldChg chg="modSp">
        <pc:chgData name="Camille Guyot" userId="f73ba00a9eb78f8f" providerId="LiveId" clId="{EEA9B487-5501-4041-A2B8-EB11CBF2897E}" dt="2020-06-17T20:16:21.911" v="9" actId="20577"/>
        <pc:sldMkLst>
          <pc:docMk/>
          <pc:sldMk cId="2605302783" sldId="263"/>
        </pc:sldMkLst>
        <pc:spChg chg="mod">
          <ac:chgData name="Camille Guyot" userId="f73ba00a9eb78f8f" providerId="LiveId" clId="{EEA9B487-5501-4041-A2B8-EB11CBF2897E}" dt="2020-06-17T20:16:21.911" v="9" actId="20577"/>
          <ac:spMkLst>
            <pc:docMk/>
            <pc:sldMk cId="2605302783" sldId="263"/>
            <ac:spMk id="3" creationId="{FAA5F041-AA70-495D-A948-6FBC713370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B3CBE3-11A9-49EC-84F6-C01B2AE7C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C32741-DC0D-467B-A0FE-131942CDB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EC531C-F341-4C0B-9C3B-77DB3A4B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4ACB43-0112-45E4-B25A-9A251EDF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9D7EB-0221-41BA-B84B-3C409CE1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4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405E0-B38E-43E9-866A-F52B2D95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758B11-2DCF-4F63-BD58-05E44EFB4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54953-E6FC-4C23-87B7-A079C05E3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31FC4-D958-46DB-AF57-1E06A159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4D7DE9-D96E-4A82-82F6-1979C8F9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5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F62CDA-2619-4B59-862D-5571A4AF9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FD6821-A463-4349-91CA-33BB3182A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4F4D09-C52D-44DF-A7BA-967EFE14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4E220-EC00-415B-B5FC-B42013B5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9845C-DEB8-4173-9797-60F57433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3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966D4-AB1C-4438-ACB3-1F9A0039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38207C-764D-4C3E-9ECB-0C355199D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A6057E-E24F-46E5-BCE9-3D201158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80D99C-F02D-49D3-84EE-E1DED9ED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756565-3C2B-42E6-9036-8E2BA185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2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164B4-4B04-49DB-B490-D45B51D6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E90091-57B3-48BC-8306-CDBEDCE57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DED4F-6D5B-4DBE-A400-4DB2FE47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54AB81-C6CC-46C6-9051-729CAB23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BD2B9D-295B-49F9-8FE8-F036F048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02CF0-B833-4AFA-ABC2-948753A7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399677-3070-4C7A-9BF4-035AB79DA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33446A-5B05-4232-B78E-BA1FDC82D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6295D0-54BA-4D28-BDA4-31E29B34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AF49D4-AACB-42A3-8E6D-CC8C5180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1A6DBA-7A26-4FF9-B37D-71D22420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8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FD67F-2037-4F42-BA37-A60328C7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15B3C5-F5EB-4791-BEDF-DE1B58FE9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4A674B-F05C-475C-9E5A-6E962507A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D1DD63-4961-49CF-A8F6-5B69A40CA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B83876-1A94-4824-95B8-6F5E32E2F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5B6FD9-B952-4035-BD1A-E5DBFDBF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AC8A95-32CF-4E66-85C4-DCBA1209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BF92637-09B0-4631-9A6C-08E440A5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C9D15-B4B3-4087-A935-285DBC13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D148AD-0856-4076-B994-ADD3197B8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FC89F8-042B-43CC-B32A-77BCDCBC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C785D9-5479-428A-AFD9-C831A668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8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66F59E-0770-4836-A86D-3E0D6587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394D2D-20A8-447F-97A5-DCB692DF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C708DC-4AF5-40F9-AE49-E6B02617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527A9-E18C-4FCE-893D-7B8AB1DC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70E7F-E5B2-4054-8DBD-EA2FC4AEF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B6B7A8-EAA3-4882-901C-41D41518A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08B5F3-56AA-48E9-89E2-0EB22CA7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C66F21-1E68-44A8-9DE2-1F601C14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BD2C4A-06A8-4034-A4A9-AB4E14DE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FB452-C5A6-4330-BD86-C7AC06FC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47F760-E414-45CD-A2F8-0D32A2261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6F27C0-B79A-460B-BBBF-F7EA72000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4A514B-B609-48EB-ACCA-695F21B3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083EC8-2FDE-41BE-9F9F-6D18F024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9C4C53-03EF-4977-A4B9-2958A729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CA08D9-89AE-441C-AB39-9253C71D8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B13F0E-450E-408E-B0DC-C98B6DF89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AEE6AB-AF43-4F7B-8B67-D1FDB44E7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FB9773-A7B7-4440-90FD-D99C5BECA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7A2C16-4BAF-4B11-BD1C-C9E474E56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7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0F865427-5505-4191-892F-2A6579ABB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4B8CE5DE-7107-4CA3-8191-2CEA6E9DA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7778496" cy="6858478"/>
          </a:xfrm>
          <a:custGeom>
            <a:avLst/>
            <a:gdLst>
              <a:gd name="connsiteX0" fmla="*/ 0 w 7778496"/>
              <a:gd name="connsiteY0" fmla="*/ 0 h 6858478"/>
              <a:gd name="connsiteX1" fmla="*/ 3530316 w 7778496"/>
              <a:gd name="connsiteY1" fmla="*/ 0 h 6858478"/>
              <a:gd name="connsiteX2" fmla="*/ 4596544 w 7778496"/>
              <a:gd name="connsiteY2" fmla="*/ 0 h 6858478"/>
              <a:gd name="connsiteX3" fmla="*/ 4602121 w 7778496"/>
              <a:gd name="connsiteY3" fmla="*/ 0 h 6858478"/>
              <a:gd name="connsiteX4" fmla="*/ 7778496 w 7778496"/>
              <a:gd name="connsiteY4" fmla="*/ 6858478 h 6858478"/>
              <a:gd name="connsiteX5" fmla="*/ 353941 w 7778496"/>
              <a:gd name="connsiteY5" fmla="*/ 6858478 h 6858478"/>
              <a:gd name="connsiteX6" fmla="*/ 354201 w 7778496"/>
              <a:gd name="connsiteY6" fmla="*/ 6857916 h 6858478"/>
              <a:gd name="connsiteX7" fmla="*/ 0 w 7778496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8496" h="6858478">
                <a:moveTo>
                  <a:pt x="0" y="0"/>
                </a:moveTo>
                <a:lnTo>
                  <a:pt x="3530316" y="0"/>
                </a:lnTo>
                <a:lnTo>
                  <a:pt x="4596544" y="0"/>
                </a:lnTo>
                <a:lnTo>
                  <a:pt x="4602121" y="0"/>
                </a:lnTo>
                <a:lnTo>
                  <a:pt x="7778496" y="6858478"/>
                </a:lnTo>
                <a:lnTo>
                  <a:pt x="353941" y="6858478"/>
                </a:lnTo>
                <a:lnTo>
                  <a:pt x="354201" y="6857916"/>
                </a:lnTo>
                <a:lnTo>
                  <a:pt x="0" y="68579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36FC8A4F-6752-4B8D-9D84-5C23CE3FB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7450386" cy="6528608"/>
          </a:xfrm>
          <a:custGeom>
            <a:avLst/>
            <a:gdLst>
              <a:gd name="connsiteX0" fmla="*/ 0 w 7450386"/>
              <a:gd name="connsiteY0" fmla="*/ 0 h 6528608"/>
              <a:gd name="connsiteX1" fmla="*/ 2906170 w 7450386"/>
              <a:gd name="connsiteY1" fmla="*/ 0 h 6528608"/>
              <a:gd name="connsiteX2" fmla="*/ 3940000 w 7450386"/>
              <a:gd name="connsiteY2" fmla="*/ 0 h 6528608"/>
              <a:gd name="connsiteX3" fmla="*/ 4411669 w 7450386"/>
              <a:gd name="connsiteY3" fmla="*/ 0 h 6528608"/>
              <a:gd name="connsiteX4" fmla="*/ 7450386 w 7450386"/>
              <a:gd name="connsiteY4" fmla="*/ 6528607 h 6528608"/>
              <a:gd name="connsiteX5" fmla="*/ 7115869 w 7450386"/>
              <a:gd name="connsiteY5" fmla="*/ 6528607 h 6528608"/>
              <a:gd name="connsiteX6" fmla="*/ 7115869 w 7450386"/>
              <a:gd name="connsiteY6" fmla="*/ 6528608 h 6528608"/>
              <a:gd name="connsiteX7" fmla="*/ 575507 w 7450386"/>
              <a:gd name="connsiteY7" fmla="*/ 6528608 h 6528608"/>
              <a:gd name="connsiteX8" fmla="*/ 575737 w 7450386"/>
              <a:gd name="connsiteY8" fmla="*/ 6528115 h 6528608"/>
              <a:gd name="connsiteX9" fmla="*/ 0 w 7450386"/>
              <a:gd name="connsiteY9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386" h="6528608">
                <a:moveTo>
                  <a:pt x="0" y="0"/>
                </a:moveTo>
                <a:lnTo>
                  <a:pt x="2906170" y="0"/>
                </a:lnTo>
                <a:lnTo>
                  <a:pt x="3940000" y="0"/>
                </a:lnTo>
                <a:lnTo>
                  <a:pt x="4411669" y="0"/>
                </a:lnTo>
                <a:lnTo>
                  <a:pt x="7450386" y="6528607"/>
                </a:lnTo>
                <a:lnTo>
                  <a:pt x="7115869" y="6528607"/>
                </a:lnTo>
                <a:lnTo>
                  <a:pt x="7115869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rgbClr val="5F356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3D27D98-833D-4025-B20C-FC9C06AA1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7198443" cy="6322742"/>
          </a:xfrm>
          <a:custGeom>
            <a:avLst/>
            <a:gdLst>
              <a:gd name="connsiteX0" fmla="*/ 0 w 7198443"/>
              <a:gd name="connsiteY0" fmla="*/ 0 h 6322742"/>
              <a:gd name="connsiteX1" fmla="*/ 2797519 w 7198443"/>
              <a:gd name="connsiteY1" fmla="*/ 0 h 6322742"/>
              <a:gd name="connsiteX2" fmla="*/ 3798749 w 7198443"/>
              <a:gd name="connsiteY2" fmla="*/ 0 h 6322742"/>
              <a:gd name="connsiteX3" fmla="*/ 4255545 w 7198443"/>
              <a:gd name="connsiteY3" fmla="*/ 0 h 6322742"/>
              <a:gd name="connsiteX4" fmla="*/ 7198443 w 7198443"/>
              <a:gd name="connsiteY4" fmla="*/ 6322741 h 6322742"/>
              <a:gd name="connsiteX5" fmla="*/ 6874474 w 7198443"/>
              <a:gd name="connsiteY5" fmla="*/ 6322741 h 6322742"/>
              <a:gd name="connsiteX6" fmla="*/ 6874474 w 7198443"/>
              <a:gd name="connsiteY6" fmla="*/ 6322742 h 6322742"/>
              <a:gd name="connsiteX7" fmla="*/ 540349 w 7198443"/>
              <a:gd name="connsiteY7" fmla="*/ 6322742 h 6322742"/>
              <a:gd name="connsiteX8" fmla="*/ 540571 w 7198443"/>
              <a:gd name="connsiteY8" fmla="*/ 6322264 h 6322742"/>
              <a:gd name="connsiteX9" fmla="*/ 0 w 7198443"/>
              <a:gd name="connsiteY9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8443" h="6322742">
                <a:moveTo>
                  <a:pt x="0" y="0"/>
                </a:moveTo>
                <a:lnTo>
                  <a:pt x="2797519" y="0"/>
                </a:lnTo>
                <a:lnTo>
                  <a:pt x="3798749" y="0"/>
                </a:lnTo>
                <a:lnTo>
                  <a:pt x="4255545" y="0"/>
                </a:lnTo>
                <a:lnTo>
                  <a:pt x="7198443" y="6322741"/>
                </a:lnTo>
                <a:lnTo>
                  <a:pt x="6874474" y="6322741"/>
                </a:lnTo>
                <a:lnTo>
                  <a:pt x="6874474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rgbClr val="5F3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2BDCA2-C43C-47EC-BE19-074537EB3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537510"/>
            <a:ext cx="4059365" cy="2610042"/>
          </a:xfrm>
        </p:spPr>
        <p:txBody>
          <a:bodyPr>
            <a:normAutofit/>
          </a:bodyPr>
          <a:lstStyle/>
          <a:p>
            <a:pPr algn="l"/>
            <a:r>
              <a:rPr lang="fr-FR" sz="4200" dirty="0">
                <a:solidFill>
                  <a:srgbClr val="FFFFFF"/>
                </a:solidFill>
              </a:rPr>
              <a:t>Renouvellement des licences en ligne via e-licence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1F5C6F-109E-4D4F-96CC-1ADCAED19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5493687"/>
            <a:ext cx="4373690" cy="829055"/>
          </a:xfrm>
        </p:spPr>
        <p:txBody>
          <a:bodyPr>
            <a:normAutofit/>
          </a:bodyPr>
          <a:lstStyle/>
          <a:p>
            <a:pPr algn="l"/>
            <a:r>
              <a:rPr lang="fr-FR" sz="1700" dirty="0">
                <a:solidFill>
                  <a:srgbClr val="FFFFFF"/>
                </a:solidFill>
              </a:rPr>
              <a:t>Pour plus de détails n’hésitez pas à nous contacter : secrétariat.esbstgal@gmail.com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9DD048-9357-40EF-93DB-7C52DEABA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96" b="94904" l="6135" r="92025">
                        <a14:foregroundMark x1="77301" y1="25478" x2="77301" y2="25478"/>
                        <a14:foregroundMark x1="65031" y1="8917" x2="65031" y2="8917"/>
                        <a14:foregroundMark x1="13497" y1="56688" x2="13497" y2="56688"/>
                        <a14:foregroundMark x1="6135" y1="49045" x2="6135" y2="49045"/>
                        <a14:foregroundMark x1="52147" y1="5096" x2="52147" y2="5096"/>
                        <a14:foregroundMark x1="92638" y1="48408" x2="92638" y2="48408"/>
                        <a14:foregroundMark x1="74233" y1="94268" x2="74233" y2="94268"/>
                        <a14:foregroundMark x1="22699" y1="94904" x2="22699" y2="9490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30905" y="1207363"/>
            <a:ext cx="4073889" cy="392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0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254912B-D8BB-4ACE-9301-0AD96EE1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Procédure à suivre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0C59471-60AB-4965-ABE1-CC1781C3C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825625"/>
            <a:ext cx="4872037" cy="43513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dirty="0"/>
              <a:t>Je reçois un mail de mon club m’indiquant que le renouvellement de ma licence est disponible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Je me rends chez mon médecin pour faire remplir le </a:t>
            </a:r>
            <a:r>
              <a:rPr lang="fr-FR" sz="2400" u="sng" dirty="0"/>
              <a:t>certificat médical</a:t>
            </a:r>
            <a:r>
              <a:rPr lang="fr-FR" sz="2400" dirty="0"/>
              <a:t> (</a:t>
            </a:r>
            <a:r>
              <a:rPr lang="fr-FR" sz="2400" b="1" dirty="0"/>
              <a:t>obligatoire pour tous les joueurs, techniciens, arbitres, suite à la crise du Covid-19</a:t>
            </a:r>
            <a:r>
              <a:rPr lang="fr-FR" sz="2400" dirty="0"/>
              <a:t>). L’imprimé du certificat médical est disponible dans le mail.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Je suis prêt à renouveler ma licence, je clique sur le formulaire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EE59CF2-1E4B-4543-8F35-DF31F48C6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884" y="1825625"/>
            <a:ext cx="6459116" cy="3796409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73C61F1-F76F-4E56-975D-6617CF16F71C}"/>
              </a:ext>
            </a:extLst>
          </p:cNvPr>
          <p:cNvCxnSpPr/>
          <p:nvPr/>
        </p:nvCxnSpPr>
        <p:spPr>
          <a:xfrm flipV="1">
            <a:off x="5129213" y="4572000"/>
            <a:ext cx="742950" cy="485775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03C1839-3DE3-485F-A3B6-A26ABEE57254}"/>
              </a:ext>
            </a:extLst>
          </p:cNvPr>
          <p:cNvCxnSpPr>
            <a:cxnSpLocks/>
          </p:cNvCxnSpPr>
          <p:nvPr/>
        </p:nvCxnSpPr>
        <p:spPr>
          <a:xfrm flipV="1">
            <a:off x="5036393" y="5622034"/>
            <a:ext cx="1250107" cy="37782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18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FF43F64F-12AE-484C-9746-116667E0F251}"/>
              </a:ext>
            </a:extLst>
          </p:cNvPr>
          <p:cNvSpPr txBox="1">
            <a:spLocks/>
          </p:cNvSpPr>
          <p:nvPr/>
        </p:nvSpPr>
        <p:spPr>
          <a:xfrm>
            <a:off x="411480" y="987552"/>
            <a:ext cx="4485861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/>
              <a:t>Etape 1	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Espace réservé du contenu 2">
            <a:extLst>
              <a:ext uri="{FF2B5EF4-FFF2-40B4-BE49-F238E27FC236}">
                <a16:creationId xmlns:a16="http://schemas.microsoft.com/office/drawing/2014/main" id="{7FFCBCF5-A5C9-4DA0-86A2-F986FCAA2347}"/>
              </a:ext>
            </a:extLst>
          </p:cNvPr>
          <p:cNvSpPr txBox="1">
            <a:spLocks/>
          </p:cNvSpPr>
          <p:nvPr/>
        </p:nvSpPr>
        <p:spPr>
          <a:xfrm>
            <a:off x="411478" y="2688336"/>
            <a:ext cx="4632009" cy="3584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/>
            <a:r>
              <a:rPr lang="en-US" sz="1400" dirty="0" err="1"/>
              <a:t>J’inscris</a:t>
            </a:r>
            <a:r>
              <a:rPr lang="en-US" sz="1400" dirty="0"/>
              <a:t> ma date de naissance et </a:t>
            </a:r>
            <a:r>
              <a:rPr lang="en-US" sz="1400" dirty="0" err="1"/>
              <a:t>effectue</a:t>
            </a:r>
            <a:r>
              <a:rPr lang="en-US" sz="1400" dirty="0"/>
              <a:t> le test photo pour </a:t>
            </a:r>
            <a:r>
              <a:rPr lang="en-US" sz="1400" dirty="0" err="1"/>
              <a:t>prouver</a:t>
            </a:r>
            <a:r>
              <a:rPr lang="en-US" sz="1400" dirty="0"/>
              <a:t> que je ne </a:t>
            </a:r>
            <a:r>
              <a:rPr lang="en-US" sz="1400" dirty="0" err="1"/>
              <a:t>suis</a:t>
            </a:r>
            <a:r>
              <a:rPr lang="en-US" sz="1400" dirty="0"/>
              <a:t> pas un robot</a:t>
            </a:r>
          </a:p>
          <a:p>
            <a:pPr marL="514350"/>
            <a:r>
              <a:rPr lang="en-US" sz="1400" dirty="0"/>
              <a:t>La page </a:t>
            </a:r>
            <a:r>
              <a:rPr lang="en-US" sz="1400" dirty="0" err="1"/>
              <a:t>concernant</a:t>
            </a:r>
            <a:r>
              <a:rPr lang="en-US" sz="1400" dirty="0"/>
              <a:t> mon </a:t>
            </a:r>
            <a:r>
              <a:rPr lang="en-US" sz="1400" dirty="0" err="1"/>
              <a:t>identité</a:t>
            </a:r>
            <a:r>
              <a:rPr lang="en-US" sz="1400" dirty="0"/>
              <a:t> </a:t>
            </a:r>
            <a:r>
              <a:rPr lang="en-US" sz="1400" dirty="0" err="1"/>
              <a:t>s’affiche</a:t>
            </a:r>
            <a:r>
              <a:rPr lang="en-US" sz="1400" dirty="0"/>
              <a:t>. Des </a:t>
            </a:r>
            <a:r>
              <a:rPr lang="en-US" sz="1400" u="sng" dirty="0" err="1"/>
              <a:t>informations</a:t>
            </a:r>
            <a:r>
              <a:rPr lang="en-US" sz="1400" u="sng" dirty="0"/>
              <a:t> </a:t>
            </a:r>
            <a:r>
              <a:rPr lang="en-US" sz="1400" u="sng" dirty="0" err="1"/>
              <a:t>ont</a:t>
            </a:r>
            <a:r>
              <a:rPr lang="en-US" sz="1400" u="sng" dirty="0"/>
              <a:t> </a:t>
            </a:r>
            <a:r>
              <a:rPr lang="en-US" sz="1400" u="sng" dirty="0" err="1"/>
              <a:t>été</a:t>
            </a:r>
            <a:r>
              <a:rPr lang="en-US" sz="1400" u="sng" dirty="0"/>
              <a:t> </a:t>
            </a:r>
            <a:r>
              <a:rPr lang="en-US" sz="1400" u="sng" dirty="0" err="1"/>
              <a:t>préremplies</a:t>
            </a:r>
            <a:r>
              <a:rPr lang="en-US" sz="1400" u="sng" dirty="0"/>
              <a:t> par mon club </a:t>
            </a:r>
            <a:r>
              <a:rPr lang="en-US" sz="1400" dirty="0" err="1"/>
              <a:t>lors</a:t>
            </a:r>
            <a:r>
              <a:rPr lang="en-US" sz="1400" dirty="0"/>
              <a:t> des </a:t>
            </a:r>
            <a:r>
              <a:rPr lang="en-US" sz="1400" dirty="0" err="1"/>
              <a:t>saisons</a:t>
            </a:r>
            <a:r>
              <a:rPr lang="en-US" sz="1400" dirty="0"/>
              <a:t> </a:t>
            </a:r>
            <a:r>
              <a:rPr lang="en-US" sz="1400" dirty="0" err="1"/>
              <a:t>précédentes</a:t>
            </a:r>
            <a:r>
              <a:rPr lang="en-US" sz="1400" dirty="0"/>
              <a:t>. </a:t>
            </a:r>
          </a:p>
          <a:p>
            <a:pPr lvl="1"/>
            <a:r>
              <a:rPr lang="en-US" sz="1400" dirty="0"/>
              <a:t>Je </a:t>
            </a:r>
            <a:r>
              <a:rPr lang="en-US" sz="1400" b="1" dirty="0" err="1"/>
              <a:t>vérifie</a:t>
            </a:r>
            <a:r>
              <a:rPr lang="en-US" sz="1400" b="1" dirty="0"/>
              <a:t> </a:t>
            </a:r>
            <a:r>
              <a:rPr lang="en-US" sz="1400" b="1" dirty="0" err="1"/>
              <a:t>mes</a:t>
            </a:r>
            <a:r>
              <a:rPr lang="en-US" sz="1400" b="1" dirty="0"/>
              <a:t> </a:t>
            </a:r>
            <a:r>
              <a:rPr lang="en-US" sz="1400" b="1" dirty="0" err="1"/>
              <a:t>informations</a:t>
            </a:r>
            <a:r>
              <a:rPr lang="en-US" sz="1400" dirty="0"/>
              <a:t>.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cas</a:t>
            </a:r>
            <a:r>
              <a:rPr lang="en-US" sz="1400" dirty="0"/>
              <a:t> </a:t>
            </a:r>
            <a:r>
              <a:rPr lang="en-US" sz="1400" dirty="0" err="1"/>
              <a:t>d’anomalie</a:t>
            </a:r>
            <a:r>
              <a:rPr lang="en-US" sz="1400" dirty="0"/>
              <a:t>, inutile de continuer, je </a:t>
            </a:r>
            <a:r>
              <a:rPr lang="en-US" sz="1400" dirty="0" err="1"/>
              <a:t>préviens</a:t>
            </a:r>
            <a:r>
              <a:rPr lang="en-US" sz="1400" dirty="0"/>
              <a:t> </a:t>
            </a:r>
            <a:r>
              <a:rPr lang="en-US" sz="1400" dirty="0" err="1"/>
              <a:t>immédiatement</a:t>
            </a:r>
            <a:r>
              <a:rPr lang="en-US" sz="1400" dirty="0"/>
              <a:t> la </a:t>
            </a:r>
            <a:r>
              <a:rPr lang="en-US" sz="1400" dirty="0" err="1"/>
              <a:t>correspondante</a:t>
            </a:r>
            <a:r>
              <a:rPr lang="en-US" sz="1400" dirty="0"/>
              <a:t> de mon club</a:t>
            </a:r>
          </a:p>
          <a:p>
            <a:pPr lvl="1"/>
            <a:r>
              <a:rPr lang="en-US" sz="1400" dirty="0"/>
              <a:t>Je </a:t>
            </a:r>
            <a:r>
              <a:rPr lang="en-US" sz="1400" dirty="0" err="1"/>
              <a:t>complète</a:t>
            </a:r>
            <a:r>
              <a:rPr lang="en-US" sz="1400" dirty="0"/>
              <a:t>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besoin</a:t>
            </a:r>
            <a:r>
              <a:rPr lang="en-US" sz="1400" dirty="0"/>
              <a:t> les </a:t>
            </a:r>
            <a:r>
              <a:rPr lang="en-US" sz="1400" dirty="0" err="1"/>
              <a:t>renseignements</a:t>
            </a:r>
            <a:r>
              <a:rPr lang="en-US" sz="1400" dirty="0"/>
              <a:t> me </a:t>
            </a:r>
            <a:r>
              <a:rPr lang="en-US" sz="1400" dirty="0" err="1"/>
              <a:t>concernant</a:t>
            </a:r>
            <a:r>
              <a:rPr lang="en-US" sz="1400" dirty="0"/>
              <a:t> (</a:t>
            </a:r>
            <a:r>
              <a:rPr lang="en-US" sz="1400" dirty="0" err="1"/>
              <a:t>adresse</a:t>
            </a:r>
            <a:r>
              <a:rPr lang="en-US" sz="1400" dirty="0"/>
              <a:t>, contact mail, </a:t>
            </a:r>
            <a:r>
              <a:rPr lang="en-US" sz="1400" dirty="0" err="1"/>
              <a:t>téléphone</a:t>
            </a:r>
            <a:r>
              <a:rPr lang="en-US" sz="1400" dirty="0"/>
              <a:t>…)</a:t>
            </a:r>
          </a:p>
          <a:p>
            <a:pPr lvl="1"/>
            <a:r>
              <a:rPr lang="en-US" sz="1400" dirty="0"/>
              <a:t>Je check ma </a:t>
            </a:r>
            <a:r>
              <a:rPr lang="en-US" sz="1400" b="1" dirty="0"/>
              <a:t>photo </a:t>
            </a:r>
            <a:r>
              <a:rPr lang="en-US" sz="1400" b="1" dirty="0" err="1"/>
              <a:t>d’identité</a:t>
            </a:r>
            <a:r>
              <a:rPr lang="en-US" sz="1400" b="1" dirty="0"/>
              <a:t> </a:t>
            </a:r>
            <a:r>
              <a:rPr lang="en-US" sz="1400" dirty="0"/>
              <a:t>et la change au </a:t>
            </a:r>
            <a:r>
              <a:rPr lang="en-US" sz="1400" dirty="0" err="1"/>
              <a:t>besoin</a:t>
            </a:r>
            <a:r>
              <a:rPr lang="en-US" sz="1400" dirty="0"/>
              <a:t> (</a:t>
            </a:r>
            <a:r>
              <a:rPr lang="en-US" sz="1400" dirty="0" err="1"/>
              <a:t>téléchargement</a:t>
            </a:r>
            <a:r>
              <a:rPr lang="en-US" sz="1400" dirty="0"/>
              <a:t> via </a:t>
            </a:r>
            <a:r>
              <a:rPr lang="en-US" sz="1400" dirty="0" err="1"/>
              <a:t>ordinateur</a:t>
            </a:r>
            <a:r>
              <a:rPr lang="en-US" sz="1400" dirty="0"/>
              <a:t>, </a:t>
            </a:r>
            <a:r>
              <a:rPr lang="en-US" sz="1400" dirty="0" err="1"/>
              <a:t>ou</a:t>
            </a:r>
            <a:r>
              <a:rPr lang="en-US" sz="1400" dirty="0"/>
              <a:t> </a:t>
            </a:r>
            <a:r>
              <a:rPr lang="en-US" sz="1400" dirty="0" err="1"/>
              <a:t>prise</a:t>
            </a:r>
            <a:r>
              <a:rPr lang="en-US" sz="1400" dirty="0"/>
              <a:t> de selfie </a:t>
            </a:r>
            <a:r>
              <a:rPr lang="en-US" sz="1400" dirty="0" err="1"/>
              <a:t>en</a:t>
            </a:r>
            <a:r>
              <a:rPr lang="en-US" sz="1400" dirty="0"/>
              <a:t> direct avec le </a:t>
            </a:r>
            <a:r>
              <a:rPr lang="en-US" sz="1400" dirty="0" err="1"/>
              <a:t>téléphone</a:t>
            </a:r>
            <a:r>
              <a:rPr lang="en-US" sz="1400" dirty="0"/>
              <a:t>). </a:t>
            </a:r>
          </a:p>
          <a:p>
            <a:pPr lvl="2"/>
            <a:r>
              <a:rPr lang="en-US" sz="1400" b="1" dirty="0"/>
              <a:t>Attention,</a:t>
            </a:r>
            <a:r>
              <a:rPr lang="en-US" sz="1400" dirty="0"/>
              <a:t>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s’agit</a:t>
            </a:r>
            <a:r>
              <a:rPr lang="en-US" sz="1400" dirty="0"/>
              <a:t> bien </a:t>
            </a:r>
            <a:r>
              <a:rPr lang="en-US" sz="1400" u="sng" dirty="0" err="1"/>
              <a:t>d’une</a:t>
            </a:r>
            <a:r>
              <a:rPr lang="en-US" sz="1400" u="sng" dirty="0"/>
              <a:t> photo </a:t>
            </a:r>
            <a:r>
              <a:rPr lang="en-US" sz="1400" u="sng" dirty="0" err="1"/>
              <a:t>d’identité</a:t>
            </a:r>
            <a:r>
              <a:rPr lang="en-US" sz="1400" dirty="0"/>
              <a:t> : je </a:t>
            </a:r>
            <a:r>
              <a:rPr lang="en-US" sz="1400" dirty="0" err="1"/>
              <a:t>dois</a:t>
            </a:r>
            <a:r>
              <a:rPr lang="en-US" sz="1400" dirty="0"/>
              <a:t> </a:t>
            </a:r>
            <a:r>
              <a:rPr lang="en-US" sz="1400" dirty="0" err="1"/>
              <a:t>apparaitre</a:t>
            </a:r>
            <a:r>
              <a:rPr lang="en-US" sz="1400" dirty="0"/>
              <a:t> </a:t>
            </a:r>
            <a:r>
              <a:rPr lang="en-US" sz="1400" dirty="0" err="1"/>
              <a:t>distinctement</a:t>
            </a:r>
            <a:r>
              <a:rPr lang="en-US" sz="1400" dirty="0"/>
              <a:t> !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DE11D25-A796-4131-95E6-CDDD85EA26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04" r="16618" b="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919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72FE68-BB79-4705-86C3-23BF23DC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/>
              <a:t>Etape</a:t>
            </a:r>
            <a:r>
              <a:rPr lang="en-US" sz="4000" dirty="0"/>
              <a:t> 2</a:t>
            </a:r>
          </a:p>
        </p:txBody>
      </p:sp>
      <p:grpSp>
        <p:nvGrpSpPr>
          <p:cNvPr id="23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C4C6549-409E-4BFD-B583-CC97BE8FA5A5}"/>
              </a:ext>
            </a:extLst>
          </p:cNvPr>
          <p:cNvSpPr txBox="1"/>
          <p:nvPr/>
        </p:nvSpPr>
        <p:spPr>
          <a:xfrm>
            <a:off x="590719" y="2330505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Je </a:t>
            </a:r>
            <a:r>
              <a:rPr lang="en-US" sz="2000" dirty="0" err="1"/>
              <a:t>coche</a:t>
            </a:r>
            <a:r>
              <a:rPr lang="en-US" sz="2000" dirty="0"/>
              <a:t> la </a:t>
            </a:r>
            <a:r>
              <a:rPr lang="en-US" sz="2000" b="1" dirty="0" err="1"/>
              <a:t>pratique</a:t>
            </a:r>
            <a:r>
              <a:rPr lang="en-US" sz="2000" b="1" dirty="0"/>
              <a:t> du basket </a:t>
            </a:r>
            <a:r>
              <a:rPr lang="en-US" sz="2000" dirty="0"/>
              <a:t>qui me correspond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Je </a:t>
            </a:r>
            <a:r>
              <a:rPr lang="en-US" sz="2000" dirty="0" err="1"/>
              <a:t>peux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je le </a:t>
            </a:r>
            <a:r>
              <a:rPr lang="en-US" sz="2000" dirty="0" err="1"/>
              <a:t>souhaite</a:t>
            </a:r>
            <a:r>
              <a:rPr lang="en-US" sz="2000" dirty="0"/>
              <a:t> </a:t>
            </a:r>
            <a:r>
              <a:rPr lang="en-US" sz="2000" dirty="0" err="1"/>
              <a:t>ajouter</a:t>
            </a:r>
            <a:r>
              <a:rPr lang="en-US" sz="2000" dirty="0"/>
              <a:t> </a:t>
            </a:r>
            <a:r>
              <a:rPr lang="en-US" sz="2000" b="1" dirty="0" err="1"/>
              <a:t>une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</a:t>
            </a:r>
            <a:r>
              <a:rPr lang="en-US" sz="2000" b="1" dirty="0" err="1"/>
              <a:t>plusieurs</a:t>
            </a:r>
            <a:r>
              <a:rPr lang="en-US" sz="2000" b="1" dirty="0"/>
              <a:t> </a:t>
            </a:r>
            <a:r>
              <a:rPr lang="en-US" sz="2000" b="1" dirty="0" err="1"/>
              <a:t>fonctions</a:t>
            </a:r>
            <a:r>
              <a:rPr lang="en-US" sz="2000" dirty="0"/>
              <a:t> (</a:t>
            </a:r>
            <a:r>
              <a:rPr lang="en-US" sz="2000" dirty="0" err="1"/>
              <a:t>cumulatives</a:t>
            </a:r>
            <a:r>
              <a:rPr lang="en-US" sz="2000" dirty="0"/>
              <a:t>)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Seulement</a:t>
            </a:r>
            <a:r>
              <a:rPr lang="en-US" sz="2000" dirty="0"/>
              <a:t> </a:t>
            </a:r>
            <a:r>
              <a:rPr lang="en-US" sz="2000" dirty="0" err="1"/>
              <a:t>joueur</a:t>
            </a:r>
            <a:r>
              <a:rPr lang="en-US" sz="2000" dirty="0"/>
              <a:t> (=ne pas </a:t>
            </a:r>
            <a:r>
              <a:rPr lang="en-US" sz="2000" dirty="0" err="1"/>
              <a:t>exercer</a:t>
            </a:r>
            <a:r>
              <a:rPr lang="en-US" sz="2000" dirty="0"/>
              <a:t> de </a:t>
            </a:r>
            <a:r>
              <a:rPr lang="en-US" sz="2000" dirty="0" err="1"/>
              <a:t>fonction</a:t>
            </a:r>
            <a:r>
              <a:rPr lang="en-US" sz="2000" dirty="0"/>
              <a:t>)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Arbitrer</a:t>
            </a:r>
            <a:endParaRPr lang="en-US" sz="2000" dirty="0"/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Entrainer</a:t>
            </a:r>
            <a:endParaRPr lang="en-US" sz="2000" dirty="0"/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OTM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Diriger</a:t>
            </a: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Puis</a:t>
            </a:r>
            <a:r>
              <a:rPr lang="en-US" sz="2000" dirty="0"/>
              <a:t> je </a:t>
            </a:r>
            <a:r>
              <a:rPr lang="en-US" sz="2000" b="1" dirty="0" err="1"/>
              <a:t>valide</a:t>
            </a:r>
            <a:endParaRPr lang="en-US" sz="2000" b="1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BA8BBAC-2E34-4926-BB50-81A0CD3B0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21" r="4" b="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1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2E127D-0E4B-4A36-8E7E-842FBF023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54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10E431C-7F4E-4B46-B583-B50A1D98E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2445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Etapes</a:t>
            </a:r>
            <a:r>
              <a:rPr lang="en-US" sz="4800" dirty="0"/>
              <a:t> </a:t>
            </a:r>
            <a:r>
              <a:rPr lang="en-US" sz="4800" dirty="0" err="1"/>
              <a:t>suivantes</a:t>
            </a:r>
            <a:endParaRPr lang="en-US" sz="4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1A145E-1013-414A-B0B7-6BED44A82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222607" cy="1208141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J’ajoute</a:t>
            </a:r>
            <a:r>
              <a:rPr lang="en-US" sz="2000" dirty="0"/>
              <a:t> mon </a:t>
            </a:r>
            <a:r>
              <a:rPr lang="en-US" sz="2000" b="1" dirty="0" err="1"/>
              <a:t>certificat</a:t>
            </a:r>
            <a:r>
              <a:rPr lang="en-US" sz="2000" b="1" dirty="0"/>
              <a:t> medical </a:t>
            </a:r>
            <a:br>
              <a:rPr lang="en-US" sz="2000" dirty="0"/>
            </a:br>
            <a:r>
              <a:rPr lang="en-US" sz="1900" i="1" dirty="0"/>
              <a:t>(sous le format </a:t>
            </a:r>
            <a:r>
              <a:rPr lang="en-US" sz="1900" i="1" dirty="0" err="1"/>
              <a:t>souhaité</a:t>
            </a:r>
            <a:r>
              <a:rPr lang="en-US" sz="1900" i="1" dirty="0"/>
              <a:t> de mon </a:t>
            </a:r>
            <a:r>
              <a:rPr lang="en-US" sz="1900" i="1" dirty="0" err="1"/>
              <a:t>ordinateur</a:t>
            </a:r>
            <a:r>
              <a:rPr lang="en-US" sz="1900" i="1" dirty="0"/>
              <a:t> </a:t>
            </a:r>
            <a:r>
              <a:rPr lang="en-US" sz="1900" i="1" dirty="0" err="1"/>
              <a:t>ou</a:t>
            </a:r>
            <a:r>
              <a:rPr lang="en-US" sz="1900" i="1" dirty="0"/>
              <a:t> </a:t>
            </a:r>
            <a:r>
              <a:rPr lang="en-US" sz="1900" i="1" dirty="0" err="1"/>
              <a:t>prise</a:t>
            </a:r>
            <a:r>
              <a:rPr lang="en-US" sz="1900" i="1" dirty="0"/>
              <a:t> de photo </a:t>
            </a:r>
            <a:r>
              <a:rPr lang="en-US" sz="1900" i="1" dirty="0" err="1"/>
              <a:t>directement</a:t>
            </a:r>
            <a:r>
              <a:rPr lang="en-US" sz="1900" i="1" dirty="0"/>
              <a:t> avec le telephone)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Je </a:t>
            </a:r>
            <a:r>
              <a:rPr lang="en-US" sz="2000" b="1" dirty="0" err="1"/>
              <a:t>valide</a:t>
            </a:r>
            <a:r>
              <a:rPr lang="en-US" sz="2000" dirty="0"/>
              <a:t> </a:t>
            </a:r>
            <a:r>
              <a:rPr lang="en-US" sz="2000" dirty="0" err="1"/>
              <a:t>l’étape</a:t>
            </a:r>
            <a:r>
              <a:rPr lang="en-US" sz="2000" dirty="0"/>
              <a:t> 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72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F8D9C9-0E76-4359-94FE-BE2C7D874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fr-FR" sz="4000"/>
              <a:t>Etape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92043D-AE39-46C3-8293-DDC30C7D6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r>
              <a:rPr lang="fr-FR" sz="2000" dirty="0"/>
              <a:t>Je sélectionne l’</a:t>
            </a:r>
            <a:r>
              <a:rPr lang="fr-FR" sz="2000" b="1" dirty="0"/>
              <a:t>assurance</a:t>
            </a:r>
            <a:r>
              <a:rPr lang="fr-FR" sz="2000" dirty="0"/>
              <a:t> que je souhaite</a:t>
            </a:r>
          </a:p>
          <a:p>
            <a:r>
              <a:rPr lang="fr-FR" sz="2000" dirty="0"/>
              <a:t>Je parcours la </a:t>
            </a:r>
            <a:r>
              <a:rPr lang="fr-FR" sz="2000" b="1" dirty="0"/>
              <a:t>notice d’information </a:t>
            </a:r>
            <a:r>
              <a:rPr lang="fr-FR" sz="2000" dirty="0"/>
              <a:t>et signifie l’avoir lu en bas en droite</a:t>
            </a:r>
          </a:p>
          <a:p>
            <a:r>
              <a:rPr lang="fr-FR" sz="2000" dirty="0"/>
              <a:t>Je </a:t>
            </a:r>
            <a:r>
              <a:rPr lang="fr-FR" sz="2000" b="1" dirty="0"/>
              <a:t>valide</a:t>
            </a:r>
          </a:p>
          <a:p>
            <a:pPr marL="0" indent="0">
              <a:buNone/>
            </a:pPr>
            <a:r>
              <a:rPr lang="fr-FR" sz="2000" dirty="0"/>
              <a:t>Puis : </a:t>
            </a:r>
          </a:p>
          <a:p>
            <a:r>
              <a:rPr lang="fr-FR" sz="2000" dirty="0"/>
              <a:t>Je </a:t>
            </a:r>
            <a:r>
              <a:rPr lang="fr-FR" sz="2000" b="1" dirty="0"/>
              <a:t>vérifie</a:t>
            </a:r>
            <a:r>
              <a:rPr lang="fr-FR" sz="2000" dirty="0"/>
              <a:t> l’ensemble de mes informations </a:t>
            </a:r>
          </a:p>
          <a:p>
            <a:r>
              <a:rPr lang="fr-FR" sz="2000" dirty="0"/>
              <a:t>Je peux </a:t>
            </a:r>
            <a:r>
              <a:rPr lang="fr-FR" sz="2000" b="1" dirty="0"/>
              <a:t>modifier</a:t>
            </a:r>
            <a:r>
              <a:rPr lang="fr-FR" sz="2000" dirty="0"/>
              <a:t> si je le souhaite</a:t>
            </a:r>
          </a:p>
        </p:txBody>
      </p:sp>
    </p:spTree>
    <p:extLst>
      <p:ext uri="{BB962C8B-B14F-4D97-AF65-F5344CB8AC3E}">
        <p14:creationId xmlns:p14="http://schemas.microsoft.com/office/powerpoint/2010/main" val="32926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0" name="Rectangle 78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934F742-237C-4E43-9A5A-A2E589A1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Ma demande de licence a bien été prise en compte</a:t>
            </a:r>
          </a:p>
        </p:txBody>
      </p:sp>
      <p:sp>
        <p:nvSpPr>
          <p:cNvPr id="2061" name="Rectangle 8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2" name="Rectangle 8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6" descr="Bravo plat applaudir les mains vecteur - Telecharger Vectoriel ...">
            <a:extLst>
              <a:ext uri="{FF2B5EF4-FFF2-40B4-BE49-F238E27FC236}">
                <a16:creationId xmlns:a16="http://schemas.microsoft.com/office/drawing/2014/main" id="{E075E798-9442-4610-BFCF-9AD8090327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358"/>
          <a:stretch/>
        </p:blipFill>
        <p:spPr bwMode="auto">
          <a:xfrm>
            <a:off x="4868487" y="10"/>
            <a:ext cx="732351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BB9499F-BBF6-492B-A362-9C26483DE6E2}"/>
              </a:ext>
            </a:extLst>
          </p:cNvPr>
          <p:cNvSpPr txBox="1"/>
          <p:nvPr/>
        </p:nvSpPr>
        <p:spPr>
          <a:xfrm>
            <a:off x="477981" y="4786313"/>
            <a:ext cx="4023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/>
              <a:t>Je dépose rapidement le règlement dans la boîte aux lettres du club</a:t>
            </a:r>
          </a:p>
          <a:p>
            <a:pPr marL="342900" indent="-342900">
              <a:buFont typeface="+mj-lt"/>
              <a:buAutoNum type="arabicPeriod"/>
            </a:pPr>
            <a:r>
              <a:rPr lang="fr-FR"/>
              <a:t>Je recevrais prochainement ma licence par mail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92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Video-icon - Circle, HD Png Download - kindpng">
            <a:extLst>
              <a:ext uri="{FF2B5EF4-FFF2-40B4-BE49-F238E27FC236}">
                <a16:creationId xmlns:a16="http://schemas.microsoft.com/office/drawing/2014/main" id="{429C5F51-9237-45C5-899E-AB0A08541C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3" r="1" b="10600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1" name="Freeform: Shape 14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3" name="Freeform: Shape 14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4AA753-D7F4-4CCA-92D6-6FFE1E8C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En complément…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5F041-AA70-495D-A948-6FBC71337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1" y="5355474"/>
            <a:ext cx="3933306" cy="7255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Consultez</a:t>
            </a:r>
            <a:r>
              <a:rPr lang="en-US" sz="2000" dirty="0"/>
              <a:t> sans </a:t>
            </a:r>
            <a:r>
              <a:rPr lang="en-US" sz="2000" dirty="0" err="1"/>
              <a:t>modération</a:t>
            </a:r>
            <a:r>
              <a:rPr lang="en-US" sz="2000" dirty="0"/>
              <a:t> la </a:t>
            </a:r>
            <a:r>
              <a:rPr lang="en-US" sz="2000" dirty="0" err="1"/>
              <a:t>vidéo</a:t>
            </a:r>
            <a:r>
              <a:rPr lang="en-US" sz="2000" dirty="0"/>
              <a:t> </a:t>
            </a:r>
            <a:r>
              <a:rPr lang="en-US" sz="2000" dirty="0" err="1"/>
              <a:t>tutoriel</a:t>
            </a:r>
            <a:r>
              <a:rPr lang="en-US" sz="2000" dirty="0"/>
              <a:t> mise à </a:t>
            </a:r>
            <a:r>
              <a:rPr lang="en-US" sz="2000" dirty="0" err="1"/>
              <a:t>votre</a:t>
            </a:r>
            <a:r>
              <a:rPr lang="en-US" sz="2000" dirty="0"/>
              <a:t> disposition 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3027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340</Words>
  <Application>Microsoft Office PowerPoint</Application>
  <PresentationFormat>Grand écran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Renouvellement des licences en ligne via e-licence</vt:lpstr>
      <vt:lpstr>Procédure à suivre</vt:lpstr>
      <vt:lpstr>Présentation PowerPoint</vt:lpstr>
      <vt:lpstr>Etape 2</vt:lpstr>
      <vt:lpstr>Etapes suivantes</vt:lpstr>
      <vt:lpstr>Etape 4</vt:lpstr>
      <vt:lpstr>Ma demande de licence a bien été prise en compte</vt:lpstr>
      <vt:lpstr>En complément…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Renouvellement des licences en ligne via e-licence</dc:title>
  <dc:creator>Camille Guyot</dc:creator>
  <cp:lastModifiedBy>Camille Guyot</cp:lastModifiedBy>
  <cp:revision>1</cp:revision>
  <dcterms:created xsi:type="dcterms:W3CDTF">2020-06-15T22:04:04Z</dcterms:created>
  <dcterms:modified xsi:type="dcterms:W3CDTF">2020-06-17T20:17:38Z</dcterms:modified>
</cp:coreProperties>
</file>